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3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6592" y="1888435"/>
            <a:ext cx="7394712" cy="1152939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6592" y="3179073"/>
            <a:ext cx="739471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33C5B-E0B1-F048-8DAB-8C71B93493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110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739BC-D8FA-98C3-1D44-D100C5FC8E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66829" y="6709705"/>
            <a:ext cx="3553243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457EC7-8083-8CF1-2106-42E88FD2DF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2604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463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896" y="1787076"/>
            <a:ext cx="7494104" cy="107539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6896" y="3013249"/>
            <a:ext cx="7494104" cy="196456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6FABE-AD04-8FE1-2DEE-E0AEF4F7B7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110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C4AE70-76DB-44BD-61E2-1AC694E5D8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66829" y="6709705"/>
            <a:ext cx="3553243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B64F08-4550-36F0-E4EB-72EE3C41A0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2604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841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B1612-FBB0-3733-C67A-40B1730B39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3609" y="1410631"/>
            <a:ext cx="7563678" cy="75682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83B255-D361-943E-06CB-8E2D5B3AB6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3608" y="2339768"/>
            <a:ext cx="7563677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3FF84-8F03-7208-967D-F1C0E4B5FA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3693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8F1CE-598D-2E71-25C6-0677D64B33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66829" y="6728791"/>
            <a:ext cx="3553243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36C37-D63C-9E03-393A-F305E645BB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2604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930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D27BE-DE1E-AA20-1F73-F7C97229B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C9005-BBC5-BCA2-E72F-E89DBD5A93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58403E-9740-9692-3077-573A853508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3693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11A28-88A7-1046-E80B-E33F6374C1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66829" y="6728791"/>
            <a:ext cx="3553243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27616E-B087-D319-36EF-E1AB004DF4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2604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17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ertificate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094B01BE-F7A3-8ACC-F7B5-A895E788EE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5" y="-1"/>
            <a:ext cx="9132571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981267"/>
            <a:ext cx="6336196" cy="10004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101215"/>
            <a:ext cx="6336196" cy="1861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D96894-E968-3BBA-C210-C3745AA66A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110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FAC313-FC50-9ED8-029F-F2AF13E6A2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66829" y="6709705"/>
            <a:ext cx="3553243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2CC68E-2026-FB38-0C07-BB073ACF44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2604" y="6709705"/>
            <a:ext cx="2057400" cy="123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30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background with a logo&#10;&#10;Description automatically generated">
            <a:extLst>
              <a:ext uri="{FF2B5EF4-FFF2-40B4-BE49-F238E27FC236}">
                <a16:creationId xmlns:a16="http://schemas.microsoft.com/office/drawing/2014/main" id="{1506F40F-7C6D-2A44-4856-FF6E1BF302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5" y="-129209"/>
            <a:ext cx="9132571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4398E6-13BF-7064-2F28-2A4ED643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224" y="1518063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9CBE3A-58F6-E945-ECF3-75920E2A36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8224" y="2978563"/>
            <a:ext cx="7886700" cy="1951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D3B3D9-CAA5-A802-5D7B-94B5C80451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3693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7ED62F-8B9E-5198-E2A4-5808DECFB0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66829" y="6728791"/>
            <a:ext cx="3553243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8445C4F-627E-FAA6-79E1-2E8630FFF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2604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10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CA12C-26B7-F67D-DAF8-DC1FE60A4C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4CB0FE-D8AB-E5C1-9C97-762D18C5D1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21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027AC-0B38-6AD2-203D-27A24F0C82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267213-8A0B-F182-D411-810230724D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765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Julie</dc:creator>
  <cp:lastModifiedBy>Bower, Julie</cp:lastModifiedBy>
  <cp:revision>8</cp:revision>
  <dcterms:created xsi:type="dcterms:W3CDTF">2023-08-30T20:17:55Z</dcterms:created>
  <dcterms:modified xsi:type="dcterms:W3CDTF">2023-09-06T20:03:25Z</dcterms:modified>
</cp:coreProperties>
</file>